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35999725" cx="25199975"/>
  <p:notesSz cx="6858000" cy="9144000"/>
  <p:embeddedFontLst>
    <p:embeddedFont>
      <p:font typeface="Play"/>
      <p:regular r:id="rId6"/>
      <p:bold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hCKowYhhsU6SnA9vyhl2DhDXDJ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font" Target="fonts/Play-regular.fntdata"/><Relationship Id="rId7" Type="http://schemas.openxmlformats.org/officeDocument/2006/relationships/font" Target="fonts/Play-bold.fntdata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7c2a4c5c9d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7c2a4c5c9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1889998" y="5891626"/>
            <a:ext cx="21419979" cy="1253324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35"/>
              <a:buFont typeface="Play"/>
              <a:buNone/>
              <a:defRPr sz="1653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3149997" y="18908198"/>
            <a:ext cx="18899981" cy="869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sz="6614"/>
            </a:lvl1pPr>
            <a:lvl2pPr lvl="1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None/>
              <a:defRPr sz="5512"/>
            </a:lvl2pPr>
            <a:lvl3pPr lvl="2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None/>
              <a:defRPr sz="4961"/>
            </a:lvl3pPr>
            <a:lvl4pPr lvl="3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4pPr>
            <a:lvl5pPr lvl="4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5pPr>
            <a:lvl6pPr lvl="5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6pPr>
            <a:lvl7pPr lvl="6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7pPr>
            <a:lvl8pPr lvl="7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8pPr>
            <a:lvl9pPr lvl="8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1179237" y="10136527"/>
            <a:ext cx="22841503" cy="217349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5496548" y="14453838"/>
            <a:ext cx="30508114" cy="54337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5528440" y="9177593"/>
            <a:ext cx="30508114" cy="159862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1719375" y="8974945"/>
            <a:ext cx="21734978" cy="149748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35"/>
              <a:buFont typeface="Play"/>
              <a:buNone/>
              <a:defRPr sz="1653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1719375" y="24091502"/>
            <a:ext cx="21734978" cy="7874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rgbClr val="757575"/>
              </a:buClr>
              <a:buSzPts val="6614"/>
              <a:buNone/>
              <a:defRPr sz="6614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757575"/>
              </a:buClr>
              <a:buSzPts val="5512"/>
              <a:buNone/>
              <a:defRPr sz="5512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757575"/>
              </a:buClr>
              <a:buSzPts val="4961"/>
              <a:buNone/>
              <a:defRPr sz="4961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757575"/>
              </a:buClr>
              <a:buSzPts val="4409"/>
              <a:buNone/>
              <a:defRPr sz="4409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757575"/>
              </a:buClr>
              <a:buSzPts val="4409"/>
              <a:buNone/>
              <a:defRPr sz="4409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757575"/>
              </a:buClr>
              <a:buSzPts val="4409"/>
              <a:buNone/>
              <a:defRPr sz="4409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757575"/>
              </a:buClr>
              <a:buSzPts val="4409"/>
              <a:buNone/>
              <a:defRPr sz="4409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757575"/>
              </a:buClr>
              <a:buSzPts val="4409"/>
              <a:buNone/>
              <a:defRPr sz="4409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757575"/>
              </a:buClr>
              <a:buSzPts val="4409"/>
              <a:buNone/>
              <a:defRPr sz="4409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1732498" y="9583264"/>
            <a:ext cx="10709989" cy="22841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12757488" y="9583264"/>
            <a:ext cx="10709989" cy="22841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1735781" y="1916661"/>
            <a:ext cx="21734978" cy="69582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1735783" y="8824938"/>
            <a:ext cx="10660769" cy="43249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b="1" sz="6614"/>
            </a:lvl1pPr>
            <a:lvl2pPr indent="-228600" lvl="1" marL="914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None/>
              <a:defRPr b="1" sz="5512"/>
            </a:lvl2pPr>
            <a:lvl3pPr indent="-228600" lvl="2" marL="1371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None/>
              <a:defRPr b="1" sz="4961"/>
            </a:lvl3pPr>
            <a:lvl4pPr indent="-228600" lvl="3" marL="1828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b="1" sz="4409"/>
            </a:lvl4pPr>
            <a:lvl5pPr indent="-228600" lvl="4" marL="22860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b="1" sz="4409"/>
            </a:lvl5pPr>
            <a:lvl6pPr indent="-228600" lvl="5" marL="27432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b="1" sz="4409"/>
            </a:lvl6pPr>
            <a:lvl7pPr indent="-228600" lvl="6" marL="3200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b="1" sz="4409"/>
            </a:lvl7pPr>
            <a:lvl8pPr indent="-228600" lvl="7" marL="3657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b="1" sz="4409"/>
            </a:lvl8pPr>
            <a:lvl9pPr indent="-228600" lvl="8" marL="4114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b="1" sz="4409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1735783" y="13149904"/>
            <a:ext cx="10660769" cy="19341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12757489" y="8824938"/>
            <a:ext cx="10713272" cy="43249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b="1" sz="6614"/>
            </a:lvl1pPr>
            <a:lvl2pPr indent="-228600" lvl="1" marL="914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None/>
              <a:defRPr b="1" sz="5512"/>
            </a:lvl2pPr>
            <a:lvl3pPr indent="-228600" lvl="2" marL="1371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None/>
              <a:defRPr b="1" sz="4961"/>
            </a:lvl3pPr>
            <a:lvl4pPr indent="-228600" lvl="3" marL="1828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b="1" sz="4409"/>
            </a:lvl4pPr>
            <a:lvl5pPr indent="-228600" lvl="4" marL="22860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b="1" sz="4409"/>
            </a:lvl5pPr>
            <a:lvl6pPr indent="-228600" lvl="5" marL="27432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b="1" sz="4409"/>
            </a:lvl6pPr>
            <a:lvl7pPr indent="-228600" lvl="6" marL="3200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b="1" sz="4409"/>
            </a:lvl7pPr>
            <a:lvl8pPr indent="-228600" lvl="7" marL="3657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b="1" sz="4409"/>
            </a:lvl8pPr>
            <a:lvl9pPr indent="-228600" lvl="8" marL="4114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b="1" sz="4409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12757489" y="13149904"/>
            <a:ext cx="10713272" cy="19341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1735780" y="2399982"/>
            <a:ext cx="8127648" cy="8399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19"/>
              <a:buFont typeface="Play"/>
              <a:buNone/>
              <a:defRPr sz="881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10713272" y="5183304"/>
            <a:ext cx="12757487" cy="255831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788607" lvl="0" marL="4572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8819"/>
              <a:buChar char="•"/>
              <a:defRPr sz="8819"/>
            </a:lvl1pPr>
            <a:lvl2pPr indent="-718630" lvl="1" marL="914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7717"/>
              <a:buChar char="•"/>
              <a:defRPr sz="7717"/>
            </a:lvl2pPr>
            <a:lvl3pPr indent="-648589" lvl="2" marL="1371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6614"/>
              <a:buChar char="•"/>
              <a:defRPr sz="6614"/>
            </a:lvl3pPr>
            <a:lvl4pPr indent="-578612" lvl="3" marL="1828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4pPr>
            <a:lvl5pPr indent="-578612" lvl="4" marL="22860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5pPr>
            <a:lvl6pPr indent="-578612" lvl="5" marL="27432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6pPr>
            <a:lvl7pPr indent="-578612" lvl="6" marL="3200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7pPr>
            <a:lvl8pPr indent="-578612" lvl="7" marL="3657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8pPr>
            <a:lvl9pPr indent="-578612" lvl="8" marL="4114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1735780" y="10799922"/>
            <a:ext cx="8127648" cy="200081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1pPr>
            <a:lvl2pPr indent="-228600" lvl="1" marL="914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858"/>
              <a:buNone/>
              <a:defRPr sz="3858"/>
            </a:lvl2pPr>
            <a:lvl3pPr indent="-228600" lvl="2" marL="1371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307"/>
              <a:buNone/>
              <a:defRPr sz="3307"/>
            </a:lvl3pPr>
            <a:lvl4pPr indent="-228600" lvl="3" marL="1828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4pPr>
            <a:lvl5pPr indent="-228600" lvl="4" marL="22860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5pPr>
            <a:lvl6pPr indent="-228600" lvl="5" marL="27432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6pPr>
            <a:lvl7pPr indent="-228600" lvl="6" marL="3200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7pPr>
            <a:lvl8pPr indent="-228600" lvl="7" marL="3657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8pPr>
            <a:lvl9pPr indent="-228600" lvl="8" marL="4114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735780" y="2399982"/>
            <a:ext cx="8127648" cy="8399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19"/>
              <a:buFont typeface="Play"/>
              <a:buNone/>
              <a:defRPr sz="881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0713272" y="5183304"/>
            <a:ext cx="12757487" cy="25583147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735780" y="10799922"/>
            <a:ext cx="8127648" cy="200081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1pPr>
            <a:lvl2pPr indent="-228600" lvl="1" marL="914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858"/>
              <a:buNone/>
              <a:defRPr sz="3858"/>
            </a:lvl2pPr>
            <a:lvl3pPr indent="-228600" lvl="2" marL="1371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307"/>
              <a:buNone/>
              <a:defRPr sz="3307"/>
            </a:lvl3pPr>
            <a:lvl4pPr indent="-228600" lvl="3" marL="1828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4pPr>
            <a:lvl5pPr indent="-228600" lvl="4" marL="22860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5pPr>
            <a:lvl6pPr indent="-228600" lvl="5" marL="27432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6pPr>
            <a:lvl7pPr indent="-228600" lvl="6" marL="32004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7pPr>
            <a:lvl8pPr indent="-228600" lvl="7" marL="3657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8pPr>
            <a:lvl9pPr indent="-228600" lvl="8" marL="41148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126"/>
              <a:buFont typeface="Play"/>
              <a:buNone/>
              <a:defRPr b="0" i="0" sz="12126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718630" lvl="0" marL="457200" marR="0" rtl="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7717"/>
              <a:buFont typeface="Arial"/>
              <a:buChar char="•"/>
              <a:defRPr b="0" i="0" sz="771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648589" lvl="1" marL="914400" marR="0" rtl="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6614"/>
              <a:buFont typeface="Arial"/>
              <a:buChar char="•"/>
              <a:defRPr b="0" i="0" sz="6614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78612" lvl="2" marL="1371600" marR="0" rtl="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Font typeface="Arial"/>
              <a:buChar char="•"/>
              <a:defRPr b="0" i="0" sz="551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43624" lvl="3" marL="1828800" marR="0" rtl="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b="0" i="0" sz="496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43623" lvl="4" marL="2286000" marR="0" rtl="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b="0" i="0" sz="496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543623" lvl="5" marL="2743200" marR="0" rtl="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b="0" i="0" sz="496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543623" lvl="6" marL="3200400" marR="0" rtl="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b="0" i="0" sz="496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543623" lvl="7" marL="3657600" marR="0" rtl="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b="0" i="0" sz="496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543623" lvl="8" marL="4114800" marR="0" rtl="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b="0" i="0" sz="496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7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7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3307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3307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3307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3307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3307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3307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3307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3307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3307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g37c2a4c5c9d_0_0"/>
          <p:cNvCxnSpPr/>
          <p:nvPr/>
        </p:nvCxnSpPr>
        <p:spPr>
          <a:xfrm>
            <a:off x="1516338" y="6018080"/>
            <a:ext cx="22167300" cy="0"/>
          </a:xfrm>
          <a:prstGeom prst="straightConnector1">
            <a:avLst/>
          </a:prstGeom>
          <a:noFill/>
          <a:ln cap="flat" cmpd="sng" w="38100">
            <a:solidFill>
              <a:srgbClr val="32549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" name="Google Shape;85;g37c2a4c5c9d_0_0"/>
          <p:cNvSpPr/>
          <p:nvPr/>
        </p:nvSpPr>
        <p:spPr>
          <a:xfrm>
            <a:off x="1454505" y="2100513"/>
            <a:ext cx="4698000" cy="18318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DA2C3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g37c2a4c5c9d_0_0"/>
          <p:cNvSpPr txBox="1"/>
          <p:nvPr/>
        </p:nvSpPr>
        <p:spPr>
          <a:xfrm>
            <a:off x="1608968" y="2200563"/>
            <a:ext cx="4401900" cy="1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0000">
                <a:solidFill>
                  <a:schemeClr val="lt1"/>
                </a:solidFill>
              </a:rPr>
              <a:t>XXX00</a:t>
            </a:r>
            <a:endParaRPr/>
          </a:p>
        </p:txBody>
      </p:sp>
      <p:sp>
        <p:nvSpPr>
          <p:cNvPr id="87" name="Google Shape;87;g37c2a4c5c9d_0_0"/>
          <p:cNvSpPr txBox="1"/>
          <p:nvPr/>
        </p:nvSpPr>
        <p:spPr>
          <a:xfrm>
            <a:off x="1454500" y="6419500"/>
            <a:ext cx="223191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g37c2a4c5c9d_0_0"/>
          <p:cNvSpPr txBox="1"/>
          <p:nvPr/>
        </p:nvSpPr>
        <p:spPr>
          <a:xfrm>
            <a:off x="1516350" y="7989400"/>
            <a:ext cx="22167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AUTHORS</a:t>
            </a:r>
            <a:endParaRPr i="1"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g37c2a4c5c9d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9620" y="923250"/>
            <a:ext cx="3270000" cy="3270000"/>
          </a:xfrm>
          <a:prstGeom prst="ellipse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29800"/>
              </a:srgbClr>
            </a:outerShdw>
          </a:effectLst>
        </p:spPr>
      </p:pic>
      <p:sp>
        <p:nvSpPr>
          <p:cNvPr id="90" name="Google Shape;90;g37c2a4c5c9d_0_0"/>
          <p:cNvSpPr txBox="1"/>
          <p:nvPr/>
        </p:nvSpPr>
        <p:spPr>
          <a:xfrm>
            <a:off x="10076845" y="803449"/>
            <a:ext cx="87066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SURNAME</a:t>
            </a:r>
            <a:endParaRPr/>
          </a:p>
        </p:txBody>
      </p:sp>
      <p:sp>
        <p:nvSpPr>
          <p:cNvPr id="91" name="Google Shape;91;g37c2a4c5c9d_0_0"/>
          <p:cNvSpPr txBox="1"/>
          <p:nvPr/>
        </p:nvSpPr>
        <p:spPr>
          <a:xfrm>
            <a:off x="10076759" y="1693096"/>
            <a:ext cx="8448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Place of birth and place of work</a:t>
            </a:r>
            <a:endParaRPr b="0" i="1" sz="9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g37c2a4c5c9d_0_0"/>
          <p:cNvSpPr txBox="1"/>
          <p:nvPr/>
        </p:nvSpPr>
        <p:spPr>
          <a:xfrm>
            <a:off x="10076742" y="2308344"/>
            <a:ext cx="84483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Keywords (up to 3) that describe your scientific field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 a brief description (max 250 characters) of your future research plans</a:t>
            </a:r>
            <a:endParaRPr/>
          </a:p>
        </p:txBody>
      </p:sp>
      <p:sp>
        <p:nvSpPr>
          <p:cNvPr id="93" name="Google Shape;93;g37c2a4c5c9d_0_0"/>
          <p:cNvSpPr txBox="1"/>
          <p:nvPr/>
        </p:nvSpPr>
        <p:spPr>
          <a:xfrm>
            <a:off x="1440440" y="4388825"/>
            <a:ext cx="223191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it-IT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 I want to be when I grow up?</a:t>
            </a:r>
            <a:r>
              <a:rPr b="1" lang="it-IT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it-IT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Answer the question  in a fun, personal, or creative way. Feel free to mix humor, passion, or ambition—just be yourself! (</a:t>
            </a:r>
            <a:r>
              <a:rPr b="1" lang="it-IT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</a:t>
            </a:r>
            <a:r>
              <a:rPr lang="it-IT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“What do I want to be when I grow up?” – “Still figuring it out—preferably something with coffee and neurons”; “What do I want to be when I grow up?” – “Something that makes my brain (and heart) spark!”).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g37c2a4c5c9d_0_0"/>
          <p:cNvSpPr txBox="1"/>
          <p:nvPr/>
        </p:nvSpPr>
        <p:spPr>
          <a:xfrm>
            <a:off x="1454405" y="923244"/>
            <a:ext cx="46980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8300">
                <a:solidFill>
                  <a:srgbClr val="6883BA"/>
                </a:solidFill>
              </a:rPr>
              <a:t>POSTER</a:t>
            </a:r>
            <a:endParaRPr b="1" i="1" sz="8300">
              <a:solidFill>
                <a:srgbClr val="6883BA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Tema di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2025-06-11T08:49:26Z</dcterms:created>
  <dc:creator>Alice Marino</dc:creator>
</cp:coreProperties>
</file>